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6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342" r:id="rId20"/>
    <p:sldId id="343" r:id="rId21"/>
    <p:sldId id="344" r:id="rId22"/>
    <p:sldId id="358" r:id="rId23"/>
    <p:sldId id="268" r:id="rId24"/>
    <p:sldId id="345" r:id="rId25"/>
    <p:sldId id="346" r:id="rId26"/>
    <p:sldId id="347" r:id="rId27"/>
    <p:sldId id="272" r:id="rId28"/>
    <p:sldId id="348" r:id="rId29"/>
    <p:sldId id="349" r:id="rId30"/>
    <p:sldId id="350" r:id="rId31"/>
    <p:sldId id="351" r:id="rId32"/>
    <p:sldId id="352" r:id="rId33"/>
    <p:sldId id="277" r:id="rId34"/>
    <p:sldId id="278" r:id="rId35"/>
    <p:sldId id="275" r:id="rId36"/>
    <p:sldId id="353" r:id="rId37"/>
    <p:sldId id="354" r:id="rId38"/>
    <p:sldId id="356" r:id="rId39"/>
    <p:sldId id="355" r:id="rId40"/>
    <p:sldId id="357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339" r:id="rId55"/>
    <p:sldId id="340" r:id="rId56"/>
    <p:sldId id="341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31" r:id="rId88"/>
    <p:sldId id="332" r:id="rId89"/>
    <p:sldId id="333" r:id="rId90"/>
    <p:sldId id="334" r:id="rId91"/>
    <p:sldId id="335" r:id="rId92"/>
    <p:sldId id="336" r:id="rId93"/>
    <p:sldId id="337" r:id="rId94"/>
    <p:sldId id="338" r:id="rId9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7" roundtripDataSignature="AMtx7mh4s+MMZ+v5/8R9tJWqAT1TAzXs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6"/>
  </p:normalViewPr>
  <p:slideViewPr>
    <p:cSldViewPr snapToGrid="0">
      <p:cViewPr varScale="1">
        <p:scale>
          <a:sx n="50" d="100"/>
          <a:sy n="50" d="100"/>
        </p:scale>
        <p:origin x="1386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8" name="Google Shape;6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3" name="Google Shape;6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9" name="Google Shape;6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0" name="Google Shape;6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F0EA38CB-471A-E425-56FF-9359C23B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0242A9B6-A4E2-2049-B81D-982E3BE4CA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B86E4FA-5133-5A0F-12CF-42A42C5E5B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685444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5" name="Google Shape;695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0" name="Google Shape;7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F44423F-00D4-178E-7CC0-58BCCE431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6AE6568-A9AD-2101-B153-E650A1189B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1F2D48-E075-349A-F920-00A3119E8F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4724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1" name="Google Shape;73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b0cbf9bb79_2_6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g3b0cbf9bb79_2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6" name="Google Shape;73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1" name="Google Shape;74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7" name="Google Shape;75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2" name="Google Shape;7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9" name="Google Shape;76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4" name="Google Shape;77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9" name="Google Shape;77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4" name="Google Shape;78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b0cbf9bb79_2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g3b0cbf9bb79_2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0" name="Google Shape;79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5" name="Google Shape;79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0" name="Google Shape;820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b0cbf9bb79_2_9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g3b0cbf9bb79_2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0cbf9bb79_2_9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g3b0cbf9bb79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0cbf9bb79_2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44" name="Google Shape;844;g3b0cbf9bb79_2_10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g3b0cbf9bb79_2_10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54</a:t>
            </a:fld>
            <a:endParaRPr sz="13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2" name="Google Shape;8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b0cbf9bb79_2_7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g3b0cbf9bb79_2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8" name="Google Shape;86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2" name="Google Shape;88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3" name="Google Shape;89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8" name="Google Shape;89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3" name="Google Shape;90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4" name="Google Shape;90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0" name="Google Shape;91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6" name="Google Shape;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6" name="Google Shape;91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2" name="Google Shape;92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7" name="Google Shape;92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4" name="Google Shape;93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9" name="Google Shape;93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b0cbf9bb79_2_12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g3b0cbf9bb79_2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b0cbf9bb79_2_13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g3b0cbf9bb79_2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3b0cbf9bb79_2_14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0" name="Google Shape;970;g3b0cbf9bb79_2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3" name="Google Shape;6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g3b0cbf9bb79_2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7" name="Google Shape;977;g3b0cbf9bb79_2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3b0cbf9bb79_2_15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g3b0cbf9bb79_2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3b0cbf9bb79_2_16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g3b0cbf9bb79_2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g3b0cbf9bb79_2_17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g3b0cbf9bb79_2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b0cbf9bb79_2_17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g3b0cbf9bb79_2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11" name="Google Shape;101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2" name="Google Shape;1012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8" name="Google Shape;101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5" name="Google Shape;102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1" name="Google Shape;1031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g3b0cbf9bb79_2_20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7" name="Google Shape;1037;g3b0cbf9bb79_2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8" name="Google Shape;6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3b0cbf9bb79_2_20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g3b0cbf9bb79_2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g3b0cbf9bb79_2_2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g3b0cbf9bb79_2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g3b0cbf9bb79_2_2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g3b0cbf9bb79_2_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3" name="Google Shape;6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48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0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0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12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3800" b="1" i="0" u="sng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38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聖誕節天明彌撒</a:t>
            </a:r>
            <a:endParaRPr sz="38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在山上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，那爬山越嶺的使者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的足跡多麼美麗啊！他宣布和平，傳報喜訊，宣揚救恩，並對熙雍說：「你的天主為王了！」  請聽，你的守望者都高聲歡呼，因為他們親眼看見了上主返回熙雍。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753312" y="24801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耶路撒冷的廢墟啊！你們要興高采烈，一起歡呼，因為上主安慰了祂的子民，救贖了耶路撒冷。上主在萬民眼前顯露了自己神聖的力量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大地四極看見了我們天主的救恩。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ja-JP" altLang="en-US" sz="6600" b="1">
                <a:solidFill>
                  <a:schemeClr val="tx1"/>
                </a:solidFill>
              </a:rPr>
              <a:t>全球看見了我們天主的救恩。</a:t>
            </a:r>
            <a:endParaRPr lang="zh-TW" altLang="en-US" sz="6600" b="1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致希伯來人書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在古時，天主曾多次並以各種方式，藉著先知對我們的祖先說過話；但在這末期，祂更藉著自己的兒子對我們說了話。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天主已立祂為萬有的承繼者，並藉著祂創造了宇宙。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817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祂是天主光榮的反映，是天主本體的真像，祂以大能的話照管萬有；當祂清除了世人的罪惡之後，便在高天之上坐在「尊威者」的右邊。祂的地位遠比眾天使崇高，因為天主所賜給祂的名字遠比天使的名字高貴。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32529F09-D875-FC76-10D2-3B85A9EB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BFABC748-BD22-A70A-1810-7613D4B0F279}"/>
              </a:ext>
            </a:extLst>
          </p:cNvPr>
          <p:cNvSpPr txBox="1"/>
          <p:nvPr/>
        </p:nvSpPr>
        <p:spPr>
          <a:xfrm>
            <a:off x="396150" y="152245"/>
            <a:ext cx="8351700" cy="6078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天主曾向哪一位天使說過：「你是我的兒子，我今天生了你」呢？或者說：「我要作他的父親，他要作我的兒子」呢？當天主派遣祂的長子到世上來的時候，又說：「天主所有的眾天使都要崇拜祂。」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E58A538-6608-CEB8-780B-EB4E02D5A0B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54965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恭讀聖若望福音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3b0cbf9bb79_2_6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88" name="Google Shape;588;g3b0cbf9bb79_2_60"/>
          <p:cNvSpPr txBox="1">
            <a:spLocks noGrp="1"/>
          </p:cNvSpPr>
          <p:nvPr>
            <p:ph type="body" idx="1"/>
          </p:nvPr>
        </p:nvSpPr>
        <p:spPr>
          <a:xfrm>
            <a:off x="-123275" y="836600"/>
            <a:ext cx="9267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889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AutoNum type="arabicPeriod"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萬民大眾歡迎，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你相隨到相隨到白利恆。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耶穌聖嬰孩，誕生在馬槽</a:t>
            </a: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裡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89" name="Google Shape;589;g3b0cbf9bb79_2_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在起初已有聖言，聖言與天主同在，聖言就是天主。聖言在起初就與天主同在。萬物是藉著祂而造成的：凡受造的，沒有一樣不是藉著祂而造成的。  在祂內有生命，這生命是人類的光。光在黑暗中照耀，黑暗決不能勝過祂。 </a:t>
            </a:r>
            <a:endParaRPr lang="ja-JP" altLang="en-US" sz="1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曾有一人名叫若翰，是由天主派遣來的。他來是為作證，為給光作證，為使眾人藉著他而信。他不是那光，只是為給那光作證。那普照每人的真光，正在進入這世界；祂原來已經在這世界上，因為世界本是藉著祂而造成的；但是人竟不認識祂。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祂來到自己的地方，自己的人卻沒有接受祂。  但是那接受祂的，即那些信祂名字的人，祂就賜給他們權力，成為天主的兒女。這些人出生不是由血氣，也不是由肉慾，或男慾，而是由天主生的。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於是，聖言成了人，住在我們當中；我們見過祂的光榮，就是由父而來的獨生子的光榮，充滿恩寵和真理。  當時若翰為祂作證呼喊說：「這一位就是我所說過的：在我以後來的那一位，成了在我以前的，因為祂本來就先我而有。」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C58448-2F1E-7FDB-5F79-A14B6341B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AC990D5-F6B3-8FAD-0B4C-C24209EFDE10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我們都分享了祂豐滿的恩寵，而且恩寵上加恩寵。因為法律是藉梅瑟頒布的，但恩寵和真理卻是由耶穌基督而來的。從來沒有人見過天主，只有那身為天主，在父懷裡的獨生子，給我們詳述了。 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2EFD0CB-D6F1-0D08-C3BF-4D4BADCD3D27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297535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b0cbf9bb79_2_66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95" name="Google Shape;595;g3b0cbf9bb79_2_66"/>
          <p:cNvSpPr txBox="1">
            <a:spLocks noGrp="1"/>
          </p:cNvSpPr>
          <p:nvPr>
            <p:ph type="body" idx="1"/>
          </p:nvPr>
        </p:nvSpPr>
        <p:spPr>
          <a:xfrm>
            <a:off x="604837" y="836612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在城外眾牧童，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勤勞耐受朔風，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眾天使起輕歌繚繞雲中。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榮福於天主，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良善受享太平。 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	</a:t>
            </a: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96" name="Google Shape;596;g3b0cbf9bb79_2_6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5" name="Google Shape;765;p27"/>
          <p:cNvSpPr/>
          <p:nvPr/>
        </p:nvSpPr>
        <p:spPr>
          <a:xfrm>
            <a:off x="2751138" y="3606800"/>
            <a:ext cx="347662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4800"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altLang="en-US" sz="6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請跪下</a:t>
            </a:r>
            <a:r>
              <a:rPr lang="zh-TW" sz="4800" b="1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6" name="Google Shape;766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7" name="Google Shape;787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b0cbf9bb79_2_72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602" name="Google Shape;602;g3b0cbf9bb79_2_72"/>
          <p:cNvSpPr txBox="1">
            <a:spLocks noGrp="1"/>
          </p:cNvSpPr>
          <p:nvPr>
            <p:ph type="body" idx="1"/>
          </p:nvPr>
        </p:nvSpPr>
        <p:spPr>
          <a:xfrm>
            <a:off x="323850" y="836612"/>
            <a:ext cx="8705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眾牧童多慶幸，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捷足同到馬槽，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見若瑟瑪利亞和耶穌聖嬰。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一心相尊敬，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三聖一家真光榮。 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400"/>
          </a:p>
        </p:txBody>
      </p:sp>
      <p:sp>
        <p:nvSpPr>
          <p:cNvPr id="603" name="Google Shape;603;g3b0cbf9bb79_2_7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aa94af582d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g3aa94af582d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5" name="Google Shape;825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6" name="Google Shape;826;g3aa94af582d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7" name="Google Shape;827;g3aa94af582d_0_0"/>
          <p:cNvSpPr txBox="1">
            <a:spLocks noGrp="1"/>
          </p:cNvSpPr>
          <p:nvPr>
            <p:ph type="title" idx="4294967295"/>
          </p:nvPr>
        </p:nvSpPr>
        <p:spPr>
          <a:xfrm>
            <a:off x="628662" y="39185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3b0cbf9bb79_2_9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33" name="Google Shape;833;g3b0cbf9bb79_2_92"/>
          <p:cNvSpPr txBox="1">
            <a:spLocks noGrp="1"/>
          </p:cNvSpPr>
          <p:nvPr>
            <p:ph type="body" idx="1"/>
          </p:nvPr>
        </p:nvSpPr>
        <p:spPr>
          <a:xfrm>
            <a:off x="201700" y="896850"/>
            <a:ext cx="8863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真光進入世界，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我們為光作證，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讓世人都得見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耶穌基督真神。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答覆祢的召喚，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在愛中奉獻。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300"/>
          </a:p>
        </p:txBody>
      </p:sp>
      <p:sp>
        <p:nvSpPr>
          <p:cNvPr id="834" name="Google Shape;834;g3b0cbf9bb79_2_9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g3b0cbf9bb79_2_9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40" name="Google Shape;840;g3b0cbf9bb79_2_98"/>
          <p:cNvSpPr txBox="1">
            <a:spLocks noGrp="1"/>
          </p:cNvSpPr>
          <p:nvPr>
            <p:ph type="body" idx="1"/>
          </p:nvPr>
        </p:nvSpPr>
        <p:spPr>
          <a:xfrm>
            <a:off x="395275" y="836600"/>
            <a:ext cx="8636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主，祢派遣我們，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傳揚祢愛無疆，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使未識祢的人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也分享主平安。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答覆祢的召喚，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在愛中奉獻。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400"/>
          </a:p>
        </p:txBody>
      </p:sp>
      <p:sp>
        <p:nvSpPr>
          <p:cNvPr id="841" name="Google Shape;841;g3b0cbf9bb79_2_9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3b0cbf9bb79_2_10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48" name="Google Shape;848;g3b0cbf9bb79_2_104"/>
          <p:cNvSpPr txBox="1">
            <a:spLocks noGrp="1"/>
          </p:cNvSpPr>
          <p:nvPr>
            <p:ph type="body" idx="1"/>
          </p:nvPr>
        </p:nvSpPr>
        <p:spPr>
          <a:xfrm>
            <a:off x="406487" y="112470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求主垂憐世人，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消除人間紛爭，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祢是和平君王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快將神國拓展。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阿肋路亞！阿肋路亞！</a:t>
            </a:r>
            <a:endParaRPr sz="55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</a:t>
            </a:r>
            <a:endParaRPr sz="55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700"/>
          </a:p>
        </p:txBody>
      </p:sp>
      <p:sp>
        <p:nvSpPr>
          <p:cNvPr id="849" name="Google Shape;849;g3b0cbf9bb79_2_10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5" name="Google Shape;86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9" name="Google Shape;609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0" name="Google Shape;890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07" name="Google Shape;907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9" name="Google Shape;919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6" name="Google Shape;94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7" name="Google Shape;94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r>
              <a:rPr lang="zh-TW" sz="4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- 1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3120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b0cbf9bb79_2_12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59" name="Google Shape;959;g3b0cbf9bb79_2_128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AutoNum type="arabicPeriod"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星光皎潔輝耀明，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馬棚內夜靜靜。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童貞女玉潔冰清，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誕生人類救星。 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聖子屈尊取人性，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今霽降世白冷郡，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時值子夜三更。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60" name="Google Shape;960;g3b0cbf9bb79_2_12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b0cbf9bb79_2_13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66" name="Google Shape;966;g3b0cbf9bb79_2_134"/>
          <p:cNvSpPr txBox="1">
            <a:spLocks noGrp="1"/>
          </p:cNvSpPr>
          <p:nvPr>
            <p:ph type="body" idx="1"/>
          </p:nvPr>
        </p:nvSpPr>
        <p:spPr>
          <a:xfrm>
            <a:off x="336550" y="692150"/>
            <a:ext cx="871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半空天神傳福音，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守夜牧童震驚。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趕往山洞馬棚進，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馬槽燦爛光明。 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襁褓裹體主聖嬰，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匍匐欽崇朝禮敬，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飛奔四方報信。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</p:txBody>
      </p:sp>
      <p:sp>
        <p:nvSpPr>
          <p:cNvPr id="967" name="Google Shape;967;g3b0cbf9bb79_2_13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3b0cbf9bb79_2_14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73" name="Google Shape;973;g3b0cbf9bb79_2_140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6730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耶穌恩主已降臨，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普世萬民歡慶。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虔心奉獻我心靈，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感謝聖子恩情。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聖父聖神共榮欽，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萬古千秋頌聖名，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永生永王無垠。</a:t>
            </a: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</p:txBody>
      </p:sp>
      <p:sp>
        <p:nvSpPr>
          <p:cNvPr id="974" name="Google Shape;974;g3b0cbf9bb79_2_14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g3b0cbf9bb79_2_124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r>
              <a:rPr lang="zh-TW" sz="4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- 2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0" name="Google Shape;980;g3b0cbf9bb79_2_124"/>
          <p:cNvSpPr txBox="1">
            <a:spLocks noGrp="1"/>
          </p:cNvSpPr>
          <p:nvPr>
            <p:ph type="title" idx="4294967295"/>
          </p:nvPr>
        </p:nvSpPr>
        <p:spPr>
          <a:xfrm>
            <a:off x="784112" y="2457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g3b0cbf9bb79_2_159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986" name="Google Shape;986;g3b0cbf9bb79_2_159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16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平安夜 ，聖善夜 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萬暗中 ，光華射， 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照著聖母也照著聖嬰，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多少慈祥也多少天真，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靜享天賜安眠，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靜享天賜安眠。</a:t>
            </a: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87" name="Google Shape;987;g3b0cbf9bb79_2_159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3b0cbf9bb79_2_165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993" name="Google Shape;993;g3b0cbf9bb79_2_165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28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牧羊人，在曠野，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忽然看見了天上光華，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聽見天軍唱哈利路亞，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救主今夜降生，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救主今夜降生。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94" name="Google Shape;994;g3b0cbf9bb79_2_165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g3b0cbf9bb79_2_171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1000" name="Google Shape;1000;g3b0cbf9bb79_2_171"/>
          <p:cNvSpPr txBox="1">
            <a:spLocks noGrp="1"/>
          </p:cNvSpPr>
          <p:nvPr>
            <p:ph type="body" idx="1"/>
          </p:nvPr>
        </p:nvSpPr>
        <p:spPr>
          <a:xfrm>
            <a:off x="235325" y="908050"/>
            <a:ext cx="865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神子愛，光皎潔，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救贖宏恩的黎明來到，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聖容發出來榮光普照，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耶穌我主降生，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耶穌我主降生。</a:t>
            </a: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01" name="Google Shape;1001;g3b0cbf9bb79_2_171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g3b0cbf9bb79_2_17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1007" name="Google Shape;1007;g3b0cbf9bb79_2_177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71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雖黑暗，仍光明，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用慈祥和溫柔來護衛，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聖嬰安靜中也在甜睡，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靜享屬天平安，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靜享屬天平安。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08" name="Google Shape;1008;g3b0cbf9bb79_2_177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1015" name="Google Shape;1015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4" name="Google Shape;1034;g3aaa5f67095_0_96"/>
          <p:cNvSpPr txBox="1">
            <a:spLocks noGrp="1"/>
          </p:cNvSpPr>
          <p:nvPr>
            <p:ph type="title"/>
          </p:nvPr>
        </p:nvSpPr>
        <p:spPr>
          <a:xfrm>
            <a:off x="683437" y="30964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g3b0cbf9bb79_2_20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40" name="Google Shape;1040;g3b0cbf9bb79_2_200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39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普天同慶救主降臨，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恭迎耶穌聖嬰，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萬眾信友請齊來，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踴躍賡歌合歡欣，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真光普照大地，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普天神人共慶，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讚頌稱揚耶穌聖嬰。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300"/>
          </a:p>
        </p:txBody>
      </p:sp>
      <p:sp>
        <p:nvSpPr>
          <p:cNvPr id="1041" name="Google Shape;1041;g3b0cbf9bb79_2_20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g3b0cbf9bb79_2_20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47" name="Google Shape;1047;g3b0cbf9bb79_2_206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39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普世信友齊來讚美，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聖嬰萬世君王，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為救世自天下降，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贖世羔羊何慈祥，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抑群魔制凶狂，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我眾萬民敬仰，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48" name="Google Shape;1048;g3b0cbf9bb79_2_20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g3b0cbf9bb79_2_21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54" name="Google Shape;1054;g3b0cbf9bb79_2_212"/>
          <p:cNvSpPr txBox="1">
            <a:spLocks noGrp="1"/>
          </p:cNvSpPr>
          <p:nvPr>
            <p:ph type="body" idx="1"/>
          </p:nvPr>
        </p:nvSpPr>
        <p:spPr>
          <a:xfrm>
            <a:off x="107950" y="908050"/>
            <a:ext cx="89280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普世信友齊來敬拜，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欽崇耶穌聖嬰，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感謝若瑟與瑪麗亞，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懷抱養育耶穌聖嬰，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至尊天地大主，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降生貧寒馬槽，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55" name="Google Shape;1055;g3b0cbf9bb79_2_21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g3b0cbf9bb79_2_21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61" name="Google Shape;1061;g3b0cbf9bb79_2_218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天主聖子自天下降，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聖心慈仁無量，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廣施聖愛顯謙良，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賞我和平與安祥，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虔心奉獻身靈，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報主洪恩無疆，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endParaRPr sz="25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62" name="Google Shape;1062;g3b0cbf9bb79_2_21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4392</Words>
  <Application>Microsoft Office PowerPoint</Application>
  <PresentationFormat>On-screen Show (4:3)</PresentationFormat>
  <Paragraphs>448</Paragraphs>
  <Slides>88</Slides>
  <Notes>82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88</vt:i4>
      </vt:variant>
    </vt:vector>
  </HeadingPairs>
  <TitlesOfParts>
    <vt:vector size="102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普天下大欣慶</vt:lpstr>
      <vt:lpstr>普天下大欣慶</vt:lpstr>
      <vt:lpstr>普天下大欣慶</vt:lpstr>
      <vt:lpstr>普天下大欣慶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世界之光</vt:lpstr>
      <vt:lpstr>世界之光</vt:lpstr>
      <vt:lpstr>世界之光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星光皎潔</vt:lpstr>
      <vt:lpstr>星光皎潔</vt:lpstr>
      <vt:lpstr>星光皎潔</vt:lpstr>
      <vt:lpstr>星光皎潔</vt:lpstr>
      <vt:lpstr>平安夜</vt:lpstr>
      <vt:lpstr>平安夜</vt:lpstr>
      <vt:lpstr>平安夜</vt:lpstr>
      <vt:lpstr>平安夜</vt:lpstr>
      <vt:lpstr>平安夜</vt:lpstr>
      <vt:lpstr>PowerPoint Presentation</vt:lpstr>
      <vt:lpstr>PowerPoint Presentation</vt:lpstr>
      <vt:lpstr>PowerPoint Presentation</vt:lpstr>
      <vt:lpstr>普天同慶</vt:lpstr>
      <vt:lpstr>普天同慶</vt:lpstr>
      <vt:lpstr>普天同慶</vt:lpstr>
      <vt:lpstr>普天同慶</vt:lpstr>
      <vt:lpstr>普天同慶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Scurffy Gau</cp:lastModifiedBy>
  <cp:revision>11</cp:revision>
  <dcterms:created xsi:type="dcterms:W3CDTF">2011-12-14T12:22:07Z</dcterms:created>
  <dcterms:modified xsi:type="dcterms:W3CDTF">2025-12-25T21:19:09Z</dcterms:modified>
</cp:coreProperties>
</file>